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0"/>
  </p:notesMasterIdLst>
  <p:handoutMasterIdLst>
    <p:handoutMasterId r:id="rId11"/>
  </p:handoutMasterIdLst>
  <p:sldIdLst>
    <p:sldId id="501" r:id="rId5"/>
    <p:sldId id="502" r:id="rId6"/>
    <p:sldId id="503" r:id="rId7"/>
    <p:sldId id="504" r:id="rId8"/>
    <p:sldId id="505" r:id="rId9"/>
  </p:sldIdLst>
  <p:sldSz cx="12192000" cy="6858000"/>
  <p:notesSz cx="10048875" cy="69183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6723" autoAdjust="0"/>
  </p:normalViewPr>
  <p:slideViewPr>
    <p:cSldViewPr>
      <p:cViewPr varScale="1">
        <p:scale>
          <a:sx n="119" d="100"/>
          <a:sy n="119" d="100"/>
        </p:scale>
        <p:origin x="73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15.02.2024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A black and yellow logo&#10;&#10;Description automatically generated">
            <a:extLst>
              <a:ext uri="{FF2B5EF4-FFF2-40B4-BE49-F238E27FC236}">
                <a16:creationId xmlns:a16="http://schemas.microsoft.com/office/drawing/2014/main" id="{3BF5BC54-D4C8-3BE3-EEF6-A32E3B3E7B9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6124647"/>
            <a:ext cx="1097082" cy="6571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Title here</a:t>
            </a:r>
            <a:br>
              <a:rPr lang="en-US" dirty="0"/>
            </a:br>
            <a:r>
              <a:rPr lang="en-US" dirty="0"/>
              <a:t>font size 44pt, 2 row title allowed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5154304"/>
            <a:ext cx="4855192" cy="12192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Optional company logo(s) only at title page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the default font size for main lines at 28pt (or 26pt)</a:t>
            </a:r>
          </a:p>
          <a:p>
            <a:pPr lvl="1"/>
            <a:r>
              <a:rPr lang="en-US" dirty="0"/>
              <a:t>And use 24pt (or 22pt) font size for the sub bullets</a:t>
            </a:r>
          </a:p>
          <a:p>
            <a:r>
              <a:rPr lang="en-US" dirty="0"/>
              <a:t>Use the default bullet style and color scheme supplied by this template</a:t>
            </a:r>
          </a:p>
          <a:p>
            <a:r>
              <a:rPr lang="en-US" dirty="0"/>
              <a:t>Limited the number of bullets per page</a:t>
            </a:r>
          </a:p>
          <a:p>
            <a:r>
              <a:rPr lang="en-US" dirty="0"/>
              <a:t>Use keywords, not full sentences</a:t>
            </a:r>
          </a:p>
          <a:p>
            <a:r>
              <a:rPr lang="en-US" dirty="0"/>
              <a:t>Please do not overlay Accellera or </a:t>
            </a:r>
            <a:r>
              <a:rPr lang="en-US" dirty="0" err="1"/>
              <a:t>DVCon</a:t>
            </a:r>
            <a:r>
              <a:rPr lang="en-US" dirty="0"/>
              <a:t> logos</a:t>
            </a:r>
          </a:p>
          <a:p>
            <a:r>
              <a:rPr lang="en-US" dirty="0"/>
              <a:t>Check the page numbering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company name and/or logo are only allowed to appear on the title page</a:t>
            </a:r>
          </a:p>
          <a:p>
            <a:r>
              <a:rPr lang="en-US" dirty="0"/>
              <a:t>Minimize the use of product trademarks</a:t>
            </a:r>
          </a:p>
          <a:p>
            <a:r>
              <a:rPr lang="en-US" dirty="0"/>
              <a:t>Page setup should follow on-screen-show (4:3)</a:t>
            </a:r>
          </a:p>
          <a:p>
            <a:r>
              <a:rPr lang="en-US" dirty="0"/>
              <a:t>Do not use recurring text in headers and/or footers</a:t>
            </a:r>
          </a:p>
          <a:p>
            <a:r>
              <a:rPr lang="en-US" dirty="0"/>
              <a:t>Do not use any sound effects</a:t>
            </a:r>
          </a:p>
          <a:p>
            <a:r>
              <a:rPr lang="en-US" dirty="0"/>
              <a:t>Disable dynamic slide transitions</a:t>
            </a:r>
          </a:p>
          <a:p>
            <a:r>
              <a:rPr lang="en-US" dirty="0"/>
              <a:t>Limit use of animations (not available in PDF export)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clip-art only if it helps to state the point more effectively (no generic clip-art)</a:t>
            </a:r>
          </a:p>
          <a:p>
            <a:r>
              <a:rPr lang="en-US" dirty="0"/>
              <a:t>Use contrasting brightness levels, e.g., light-on-dark or dark-on-light. Keep the background color white</a:t>
            </a:r>
          </a:p>
          <a:p>
            <a:r>
              <a:rPr lang="en-US" dirty="0"/>
              <a:t>Avoid red text or red lines </a:t>
            </a:r>
          </a:p>
          <a:p>
            <a:r>
              <a:rPr lang="en-US" dirty="0"/>
              <a:t>Use the MS equation editor or </a:t>
            </a:r>
            <a:r>
              <a:rPr lang="en-US" dirty="0" err="1"/>
              <a:t>MathType</a:t>
            </a:r>
            <a:r>
              <a:rPr lang="en-US" dirty="0"/>
              <a:t> to embed formulas</a:t>
            </a:r>
          </a:p>
          <a:p>
            <a:r>
              <a:rPr lang="en-US" dirty="0"/>
              <a:t>Embed pictures in vector format (e.g. Enhanced or Window Metafile format)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Finalize slide set with questions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6f75f480-7803-4ee9-bb54-84d0635fdbe7}" enabled="1" method="Privilege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Main Title here font size 44pt, 2 row title allowed</vt:lpstr>
      <vt:lpstr>Guidelines (1)</vt:lpstr>
      <vt:lpstr>Guidelines (2)</vt:lpstr>
      <vt:lpstr>Guidelines (3)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2024-02-15T06:58:39Z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