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6"/>
  </p:notesMasterIdLst>
  <p:handoutMasterIdLst>
    <p:handoutMasterId r:id="rId7"/>
  </p:handoutMasterIdLst>
  <p:sldIdLst>
    <p:sldId id="501" r:id="rId5"/>
  </p:sldIdLst>
  <p:sldSz cx="12192000" cy="6858000"/>
  <p:notesSz cx="10048875" cy="69183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  <a:srgbClr val="385D8A"/>
    <a:srgbClr val="99FF33"/>
    <a:srgbClr val="FFFFCC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27E3B-5B90-4DB6-861E-2A6E52A955D4}" v="57" dt="2021-10-13T18:11:38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3464" autoAdjust="0"/>
  </p:normalViewPr>
  <p:slideViewPr>
    <p:cSldViewPr>
      <p:cViewPr>
        <p:scale>
          <a:sx n="70" d="100"/>
          <a:sy n="70" d="100"/>
        </p:scale>
        <p:origin x="1426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15.02.2024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261600" y="5867400"/>
            <a:ext cx="193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2" y="5962888"/>
            <a:ext cx="1404658" cy="814702"/>
          </a:xfrm>
          <a:prstGeom prst="rect">
            <a:avLst/>
          </a:prstGeom>
        </p:spPr>
      </p:pic>
      <p:pic>
        <p:nvPicPr>
          <p:cNvPr id="7" name="Picture 6" descr="A black and yellow logo&#10;&#10;Description automatically generated">
            <a:extLst>
              <a:ext uri="{FF2B5EF4-FFF2-40B4-BE49-F238E27FC236}">
                <a16:creationId xmlns:a16="http://schemas.microsoft.com/office/drawing/2014/main" id="{03D4E88B-EE8C-DF29-56D7-D9256E7943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744" y="5922264"/>
            <a:ext cx="1434950" cy="859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2" y="6262817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 black and yellow logo&#10;&#10;Description automatically generated">
            <a:extLst>
              <a:ext uri="{FF2B5EF4-FFF2-40B4-BE49-F238E27FC236}">
                <a16:creationId xmlns:a16="http://schemas.microsoft.com/office/drawing/2014/main" id="{69949B0E-AA19-4012-00CC-36860A9BE6D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6079003"/>
            <a:ext cx="1173282" cy="7027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IN" b="1" dirty="0"/>
              <a:t>&lt;Tutorial/Short Workshop Title&gt;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&lt;Author Name&gt;</a:t>
            </a:r>
          </a:p>
          <a:p>
            <a:r>
              <a:rPr lang="en-US" dirty="0"/>
              <a:t>&lt;Title&gt;</a:t>
            </a:r>
          </a:p>
          <a:p>
            <a:r>
              <a:rPr lang="en-US" dirty="0"/>
              <a:t>&lt;Company Name&gt;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B1F37D92-821A-43E2-9785-02F49DF11636}"/>
              </a:ext>
            </a:extLst>
          </p:cNvPr>
          <p:cNvSpPr txBox="1">
            <a:spLocks/>
          </p:cNvSpPr>
          <p:nvPr/>
        </p:nvSpPr>
        <p:spPr>
          <a:xfrm>
            <a:off x="1691951" y="6061837"/>
            <a:ext cx="8534400" cy="5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&lt;Company Logo&gt;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&lt;Tutorial/Short Workshop Title&gt;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2024-02-15T06:59:38Z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2022-12-15T11:03:24Z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948b3ea6-27a1-4a3a-b523-da64b6e3479e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