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5213" cy="42803763"/>
  <p:notesSz cx="6858000" cy="9144000"/>
  <p:custDataLst>
    <p:tags r:id="rId5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248" autoAdjust="0"/>
  </p:normalViewPr>
  <p:slideViewPr>
    <p:cSldViewPr snapToGrid="0" snapToObjects="1">
      <p:cViewPr>
        <p:scale>
          <a:sx n="40" d="100"/>
          <a:sy n="40" d="100"/>
        </p:scale>
        <p:origin x="542" y="24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2/15/2024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 dirty="0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23574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23574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158" y="1645761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4" name="Picture 3" descr="A black and yellow logo&#10;&#10;Description automatically generated">
            <a:extLst>
              <a:ext uri="{FF2B5EF4-FFF2-40B4-BE49-F238E27FC236}">
                <a16:creationId xmlns:a16="http://schemas.microsoft.com/office/drawing/2014/main" id="{4B16B20B-781C-209A-4804-2E8FF493855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6304" y="1303540"/>
            <a:ext cx="6258823" cy="3749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 Placeholder 266">
            <a:extLst>
              <a:ext uri="{FF2B5EF4-FFF2-40B4-BE49-F238E27FC236}">
                <a16:creationId xmlns:a16="http://schemas.microsoft.com/office/drawing/2014/main" id="{BC6A51DF-F61B-44A3-AEB5-23EA3D045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Problem Statement/Introduction</a:t>
            </a:r>
            <a:endParaRPr lang="en-GB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/>
              <a:t>Implementation Details/Diagram 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/>
              <a:t>Proposed Methodology/Advantages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nl-NL"/>
              <a:t>Implementation  Details/Flow Chart</a:t>
            </a:r>
            <a:endParaRPr lang="en-US" dirty="0"/>
          </a:p>
        </p:txBody>
      </p:sp>
      <p:sp>
        <p:nvSpPr>
          <p:cNvPr id="269" name="Text Placeholder 268">
            <a:extLst>
              <a:ext uri="{FF2B5EF4-FFF2-40B4-BE49-F238E27FC236}">
                <a16:creationId xmlns:a16="http://schemas.microsoft.com/office/drawing/2014/main" id="{EFA6D686-ABE0-4ADD-821D-C966B83595A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0" name="Text Placeholder 269">
            <a:extLst>
              <a:ext uri="{FF2B5EF4-FFF2-40B4-BE49-F238E27FC236}">
                <a16:creationId xmlns:a16="http://schemas.microsoft.com/office/drawing/2014/main" id="{24E67FAD-2EC9-4452-953C-16270FE232E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/>
          </a:bodyPr>
          <a:lstStyle/>
          <a:p>
            <a:r>
              <a:rPr lang="en-US"/>
              <a:t>Authors 2</a:t>
            </a:r>
            <a:endParaRPr lang="en-US" dirty="0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en-US"/>
              <a:t>Authors 1</a:t>
            </a:r>
            <a:endParaRPr lang="en-US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/>
          </a:bodyPr>
          <a:lstStyle/>
          <a:p>
            <a:r>
              <a:rPr lang="en-US"/>
              <a:t>Poster Title</a:t>
            </a:r>
            <a:endParaRPr lang="en-US" dirty="0"/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id="{1E54C0B2-98BC-4D63-A34F-E0367D9D746B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1076724" y="39015004"/>
            <a:ext cx="14276605" cy="13811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r>
              <a:rPr lang="nl-NL"/>
              <a:t>Results Table</a:t>
            </a:r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r>
              <a:rPr lang="nl-NL"/>
              <a:t>Conclusion</a:t>
            </a:r>
            <a:endParaRPr lang="en-US" dirty="0"/>
          </a:p>
        </p:txBody>
      </p:sp>
      <p:sp>
        <p:nvSpPr>
          <p:cNvPr id="272" name="Text Placeholder 271">
            <a:extLst>
              <a:ext uri="{FF2B5EF4-FFF2-40B4-BE49-F238E27FC236}">
                <a16:creationId xmlns:a16="http://schemas.microsoft.com/office/drawing/2014/main" id="{6C3BD757-8D37-46FE-8C88-AA7D76F0A593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9F90BCF8-4499-43C1-97BF-B600B9351390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Placeholder 44">
            <a:extLst>
              <a:ext uri="{FF2B5EF4-FFF2-40B4-BE49-F238E27FC236}">
                <a16:creationId xmlns:a16="http://schemas.microsoft.com/office/drawing/2014/main" id="{749F937F-D152-4278-8DF2-2052C8B15446}"/>
              </a:ext>
            </a:extLst>
          </p:cNvPr>
          <p:cNvSpPr txBox="1">
            <a:spLocks/>
          </p:cNvSpPr>
          <p:nvPr/>
        </p:nvSpPr>
        <p:spPr>
          <a:xfrm>
            <a:off x="4881206" y="38380734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9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90913" indent="-1343025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210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575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05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29841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/>
              <a:t>REFERENCES</a:t>
            </a:r>
            <a:endParaRPr lang="en-US" dirty="0"/>
          </a:p>
        </p:txBody>
      </p:sp>
      <p:sp>
        <p:nvSpPr>
          <p:cNvPr id="275" name="Text Placeholder 274">
            <a:extLst>
              <a:ext uri="{FF2B5EF4-FFF2-40B4-BE49-F238E27FC236}">
                <a16:creationId xmlns:a16="http://schemas.microsoft.com/office/drawing/2014/main" id="{1F6C2DF7-F837-4365-905A-AC3E47CB29B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6f75f480-7803-4ee9-bb54-84d0635fdbe7}" enabled="1" method="Privilege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28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2014-08-15T11:56:08Z</dcterms:created>
  <dcterms:modified xsi:type="dcterms:W3CDTF">2024-02-15T07:06:49Z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2022-12-15T11:05:39Z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140a3bd7-e52c-4f1a-a516-4da2c627b15d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</Properties>
</file>