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4"/>
  </p:sldMasterIdLst>
  <p:notesMasterIdLst>
    <p:notesMasterId r:id="rId6"/>
  </p:notesMasterIdLst>
  <p:handoutMasterIdLst>
    <p:handoutMasterId r:id="rId7"/>
  </p:handoutMasterIdLst>
  <p:sldIdLst>
    <p:sldId id="501" r:id="rId5"/>
  </p:sldIdLst>
  <p:sldSz cx="12192000" cy="6858000"/>
  <p:notesSz cx="10048875" cy="6918325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99FF"/>
    <a:srgbClr val="385D8A"/>
    <a:srgbClr val="99FF33"/>
    <a:srgbClr val="FFFFCC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427E3B-5B90-4DB6-861E-2A6E52A955D4}" v="57" dt="2021-10-13T18:11:38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732" autoAdjust="0"/>
    <p:restoredTop sz="93464" autoAdjust="0"/>
  </p:normalViewPr>
  <p:slideViewPr>
    <p:cSldViewPr>
      <p:cViewPr varScale="1">
        <p:scale>
          <a:sx n="71" d="100"/>
          <a:sy n="71" d="100"/>
        </p:scale>
        <p:origin x="69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9175845F-7813-4162-8E43-89DCBF023BA5}" type="datetimeFigureOut">
              <a:rPr lang="de-DE" smtClean="0"/>
              <a:pPr/>
              <a:t>12.02.2025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568AD7C4-ADB3-4393-A709-E94E9DB0B97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74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20AF34-6582-494F-851E-89D0463C3413}" type="datetimeFigureOut">
              <a:rPr lang="en-US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9388" y="519113"/>
            <a:ext cx="4610100" cy="2593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4888" y="3286205"/>
            <a:ext cx="8039100" cy="3113247"/>
          </a:xfrm>
          <a:prstGeom prst="rect">
            <a:avLst/>
          </a:prstGeom>
        </p:spPr>
        <p:txBody>
          <a:bodyPr vert="horz" lIns="92766" tIns="46383" rIns="92766" bIns="463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1248D3D-B91D-4C0E-B577-B2CAAE2D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625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0261600" y="5867400"/>
            <a:ext cx="19304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2" y="5962888"/>
            <a:ext cx="1404658" cy="814702"/>
          </a:xfrm>
          <a:prstGeom prst="rect">
            <a:avLst/>
          </a:prstGeom>
        </p:spPr>
      </p:pic>
      <p:pic>
        <p:nvPicPr>
          <p:cNvPr id="8" name="Picture 7" descr="A black and yellow logo&#10;&#10;Description automatically generated">
            <a:extLst>
              <a:ext uri="{FF2B5EF4-FFF2-40B4-BE49-F238E27FC236}">
                <a16:creationId xmlns:a16="http://schemas.microsoft.com/office/drawing/2014/main" id="{BF843287-8E0F-7D4E-E5E7-7E930171AD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4858" y="5865263"/>
            <a:ext cx="1447800" cy="867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8AA75-262C-4581-B680-B40EED1AE53C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D75C-4BF4-4FD2-BDFD-6A8F3FBC2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495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5200" y="6356351"/>
            <a:ext cx="2946400" cy="365125"/>
          </a:xfrm>
        </p:spPr>
        <p:txBody>
          <a:bodyPr/>
          <a:lstStyle/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C9A6E-F594-49C2-B860-46C046B55A0A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2C31-2823-4D5C-9492-C33302236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3DBD0-EF53-4770-BD75-2D2F0D6ECE2F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FC4C6-4205-4748-A8A0-C1F8D089C381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F293-4BBC-458E-B2BD-F4405770B8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31CF-E045-4E65-98EA-1CC49C1609F0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1C8EF-5791-4944-A3D7-8A1B488512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4636B-F294-483D-938B-D9EE100D1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0D12D-C12F-4881-A45D-FFFF9E5E2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2" y="6262817"/>
            <a:ext cx="945931" cy="5486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381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6400" y="6356351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D410-BB1B-47BE-81F8-FA61DEEC5942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5200" y="6356351"/>
            <a:ext cx="294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6800" y="6356351"/>
            <a:ext cx="233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A black and yellow logo&#10;&#10;Description automatically generated">
            <a:extLst>
              <a:ext uri="{FF2B5EF4-FFF2-40B4-BE49-F238E27FC236}">
                <a16:creationId xmlns:a16="http://schemas.microsoft.com/office/drawing/2014/main" id="{69949B0E-AA19-4012-00CC-36860A9BE6D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6079003"/>
            <a:ext cx="1173282" cy="702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4" r:id="rId7"/>
    <p:sldLayoutId id="2147483905" r:id="rId8"/>
    <p:sldLayoutId id="2147483906" r:id="rId9"/>
    <p:sldLayoutId id="2147483907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IN" b="1" dirty="0"/>
              <a:t>&lt;Tutorial/Short Workshop Title&gt;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&lt;Author Name&gt;</a:t>
            </a:r>
          </a:p>
          <a:p>
            <a:r>
              <a:rPr lang="en-US" dirty="0"/>
              <a:t>&lt;Title&gt;</a:t>
            </a:r>
          </a:p>
          <a:p>
            <a:r>
              <a:rPr lang="en-US" dirty="0"/>
              <a:t>&lt;Company Name&gt;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B1F37D92-821A-43E2-9785-02F49DF11636}"/>
              </a:ext>
            </a:extLst>
          </p:cNvPr>
          <p:cNvSpPr txBox="1">
            <a:spLocks/>
          </p:cNvSpPr>
          <p:nvPr/>
        </p:nvSpPr>
        <p:spPr>
          <a:xfrm>
            <a:off x="1691951" y="6061837"/>
            <a:ext cx="8534400" cy="58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&lt;Company Logo&gt;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529A4D857314092F8987294A43FD3" ma:contentTypeVersion="0" ma:contentTypeDescription="Create a new document." ma:contentTypeScope="" ma:versionID="b3a40a446e339e50bd650e277a113f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1CAD78-C6F6-407D-A9D5-329355F0770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71F2A1-2ACF-4A95-B48F-47B38B7131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A855BF4-2A99-441B-9566-850307E4F0A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f75f480-7803-4ee9-bb54-84d0635fdbe7}" enabled="1" method="Privilege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&lt;Tutorial/Short Workshop Title&gt;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2011-11-23T07:37:04Z</dcterms:created>
  <dcterms:modified xsi:type="dcterms:W3CDTF">2025-02-12T16:55:04Z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0x0101004AC529A4D857314092F8987294A43FD3</vt:lpwstr>
  </property>
  <property fmtid="{D5CDD505-2E9C-101B-9397-08002B2CF9AE}" pid="3" name="MSIP_Label_6f75f480-7803-4ee9-bb54-84d0635fdbe7_Enabled">
    <vt:lpwstr>true</vt:lpwstr>
  </property>
  <property fmtid="{D5CDD505-2E9C-101B-9397-08002B2CF9AE}" pid="4" name="MSIP_Label_6f75f480-7803-4ee9-bb54-84d0635fdbe7_SetDate">
    <vt:lpwstr>2022-12-15T11:03:24Z</vt:lpwstr>
  </property>
  <property fmtid="{D5CDD505-2E9C-101B-9397-08002B2CF9AE}" pid="5" name="MSIP_Label_6f75f480-7803-4ee9-bb54-84d0635fdbe7_Method">
    <vt:lpwstr>Privileged</vt:lpwstr>
  </property>
  <property fmtid="{D5CDD505-2E9C-101B-9397-08002B2CF9AE}" pid="6" name="MSIP_Label_6f75f480-7803-4ee9-bb54-84d0635fdbe7_Name">
    <vt:lpwstr>unrestricted</vt:lpwstr>
  </property>
  <property fmtid="{D5CDD505-2E9C-101B-9397-08002B2CF9AE}" pid="7" name="MSIP_Label_6f75f480-7803-4ee9-bb54-84d0635fdbe7_SiteId">
    <vt:lpwstr>38ae3bcd-9579-4fd4-adda-b42e1495d55a</vt:lpwstr>
  </property>
  <property fmtid="{D5CDD505-2E9C-101B-9397-08002B2CF9AE}" pid="8" name="MSIP_Label_6f75f480-7803-4ee9-bb54-84d0635fdbe7_ActionId">
    <vt:lpwstr>948b3ea6-27a1-4a3a-b523-da64b6e3479e</vt:lpwstr>
  </property>
  <property fmtid="{D5CDD505-2E9C-101B-9397-08002B2CF9AE}" pid="9" name="MSIP_Label_6f75f480-7803-4ee9-bb54-84d0635fdbe7_ContentBits">
    <vt:lpwstr>0</vt:lpwstr>
  </property>
  <property fmtid="{D5CDD505-2E9C-101B-9397-08002B2CF9AE}" pid="10" name="Document_Confidentiality">
    <vt:lpwstr>Unrestricted</vt:lpwstr>
  </property>
</Properties>
</file>