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80" r:id="rId5"/>
    <p:sldId id="28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95C"/>
    <a:srgbClr val="E9C61A"/>
    <a:srgbClr val="060397"/>
    <a:srgbClr val="FF9933"/>
    <a:srgbClr val="A41227"/>
    <a:srgbClr val="AA1229"/>
    <a:srgbClr val="A31227"/>
    <a:srgbClr val="FFFFFF"/>
    <a:srgbClr val="F1F3F2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3792" autoAdjust="0"/>
  </p:normalViewPr>
  <p:slideViewPr>
    <p:cSldViewPr snapToGrid="0">
      <p:cViewPr varScale="1">
        <p:scale>
          <a:sx n="66" d="100"/>
          <a:sy n="66" d="100"/>
        </p:scale>
        <p:origin x="5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rasimha Babu G V L" userId="957241ee-2fe1-4b47-9f6d-67f5bda16a96" providerId="ADAL" clId="{DF364D5E-253E-499C-ACC1-576BFCBEF834}"/>
    <pc:docChg chg="modSld">
      <pc:chgData name="Narasimha Babu G V L" userId="957241ee-2fe1-4b47-9f6d-67f5bda16a96" providerId="ADAL" clId="{DF364D5E-253E-499C-ACC1-576BFCBEF834}" dt="2023-08-08T10:11:04.840" v="26" actId="20577"/>
      <pc:docMkLst>
        <pc:docMk/>
      </pc:docMkLst>
      <pc:sldChg chg="modSp mod">
        <pc:chgData name="Narasimha Babu G V L" userId="957241ee-2fe1-4b47-9f6d-67f5bda16a96" providerId="ADAL" clId="{DF364D5E-253E-499C-ACC1-576BFCBEF834}" dt="2023-08-08T10:11:04.840" v="26" actId="20577"/>
        <pc:sldMkLst>
          <pc:docMk/>
          <pc:sldMk cId="3692028498" sldId="280"/>
        </pc:sldMkLst>
        <pc:spChg chg="mod">
          <ac:chgData name="Narasimha Babu G V L" userId="957241ee-2fe1-4b47-9f6d-67f5bda16a96" providerId="ADAL" clId="{DF364D5E-253E-499C-ACC1-576BFCBEF834}" dt="2023-08-08T10:11:04.840" v="26" actId="20577"/>
          <ac:spMkLst>
            <pc:docMk/>
            <pc:sldMk cId="3692028498" sldId="280"/>
            <ac:spMk id="2" creationId="{8364AF25-6A23-4766-8F44-64DF096583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5ED7E-1FF1-413D-B06D-811137DDD30D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B55A5-268E-4A96-9986-36DCC63AF0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7127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52CA8-B2E6-4328-A7D4-74B42889B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BB069D-A93F-49EB-A298-2E7DD7CAF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57887-BD43-47C3-8B08-9B16FB920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C90A-AC87-4610-A591-82A84166B16B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CEA64-FC2D-4385-A4D6-8EB9581D4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16925-9B04-4FC6-814E-A770812AB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BF4F5-9E86-4366-94B8-82D96B1CB5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831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AE03D-5E34-499F-B01D-A0E79004C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271A55-9881-488F-8A0C-2AE47F3F5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ED962-4143-4BDA-B635-1C0E25202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C90A-AC87-4610-A591-82A84166B16B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ADD90-900C-4489-9060-81B069401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1362C-34D3-4536-AF86-4D4E4AF7A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BF4F5-9E86-4366-94B8-82D96B1CB5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9609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3B3826-8BC2-4A2C-80A1-197448C48B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86EE8F-AF20-4FE0-96B1-98E52D099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531D8-FA0A-4008-BF55-80C25BF05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C90A-AC87-4610-A591-82A84166B16B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353D9-BA8A-4688-81A0-CBAD1B700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9B74F-99DE-41C0-AB53-FCC8B34AE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BF4F5-9E86-4366-94B8-82D96B1CB5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472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71FAB-1865-420A-94FB-9823A7FD2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A6030-C464-477D-A8D9-E9CEDC2A8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88746-BEDD-4393-B709-2BA808B27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C90A-AC87-4610-A591-82A84166B16B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28938-4EE2-41AF-B996-CC527AA3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5E6FE-CD68-4058-ABE0-F0A715F4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BF4F5-9E86-4366-94B8-82D96B1CB5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24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1D869-1AEB-4445-91CD-896860692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2ACFC-09BC-492C-8543-B2110AD32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61B2A-8B9C-4E69-B762-5CFFA1CFF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C90A-AC87-4610-A591-82A84166B16B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1ADC1-2B73-40B0-8D49-4FF72FBD9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87F73-8716-4C0A-B480-DD37D78C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BF4F5-9E86-4366-94B8-82D96B1CB5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176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B2E36-3CE3-4F21-9B97-2FA7BFB06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B0AD4-4D9F-449C-8EA1-703D5B8AE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C5DDAA-C7FD-4558-9A1C-F4F453728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6E4E84-1923-4641-88B8-65E8B69D1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C90A-AC87-4610-A591-82A84166B16B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6B19E-B360-4321-B1AF-24798D978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582B0D-80CE-4EE4-B78C-92A9923A5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BF4F5-9E86-4366-94B8-82D96B1CB5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120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1EB85-A531-410F-897A-40890C9EF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AB70B-EA24-4115-8AF2-81E702412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DD02F5-A77D-48ED-9EFA-254B24C6D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3CA44C-0514-4130-8092-C157D8C830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0E57F7-C8DA-40D5-B9F2-FB955DFC6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3DD746-F5EA-4D29-B60F-541EF31A3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C90A-AC87-4610-A591-82A84166B16B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D1C8DD-79E7-46A8-8B67-81E619F7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67EDA4-4D27-4831-ACF6-ED0030B24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BF4F5-9E86-4366-94B8-82D96B1CB5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7595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65DA4-B40F-454B-9ADF-2CA40CC9A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F2EC7E-2F74-414F-ACDD-AF1BC8ACB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C90A-AC87-4610-A591-82A84166B16B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2DCB23-2673-44C2-8240-9E0E7C12A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F73498-1DA0-407E-BB62-B70E72E1A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BF4F5-9E86-4366-94B8-82D96B1CB5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234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8F0403-C705-4A1E-B810-34A43D948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C90A-AC87-4610-A591-82A84166B16B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3EDB3-AE9F-4C79-80D5-A43B2995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3FA13D-5DDC-4868-BE13-DE704F951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BF4F5-9E86-4366-94B8-82D96B1CB5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47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3D7D6-D71D-4F46-A4DD-FF7EA0897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C5434-3C31-45C9-824B-CD951F8D3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E91ACB-30EA-4D6C-8A88-524890D2B6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AF1013-7810-41E4-9432-585044CC7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C90A-AC87-4610-A591-82A84166B16B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902C8-9D4E-4AF1-8DE2-D76BA64B5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74BB0C-B4B3-4680-9F67-C38913DAE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BF4F5-9E86-4366-94B8-82D96B1CB5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110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3934-A6B2-4889-ADBF-12757906D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54355B-9629-4D13-A4C9-5984BA070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C9DFBF-581F-472F-9E4F-E3E9D14E3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0CC9F-63FF-4043-BCD9-E9D093DD8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C90A-AC87-4610-A591-82A84166B16B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F85D0-3406-4C77-82B5-4B72A4872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F87E5D-B043-4AB2-9220-C4761D661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BF4F5-9E86-4366-94B8-82D96B1CB5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2175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DCA5E4-576C-4EAD-9A2D-0FEB623CE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B72015-10AF-418C-B0DD-5C6796693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293C9-12E8-4F66-976B-D81A04964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0C90A-AC87-4610-A591-82A84166B16B}" type="datetimeFigureOut">
              <a:rPr lang="en-IN" smtClean="0"/>
              <a:t>12-02-2025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8B97B-509B-4697-8385-6D3DEA4B1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A74DF-9451-4453-89B5-34A9CEE67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BF4F5-9E86-4366-94B8-82D96B1CB5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175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64AF25-6A23-4766-8F44-64DF09658338}"/>
              </a:ext>
            </a:extLst>
          </p:cNvPr>
          <p:cNvSpPr txBox="1"/>
          <p:nvPr/>
        </p:nvSpPr>
        <p:spPr>
          <a:xfrm>
            <a:off x="735796" y="2593650"/>
            <a:ext cx="107486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rgbClr val="1F295C"/>
                </a:solidFill>
              </a:rPr>
              <a:t>&lt; Topic - XYZ&gt;</a:t>
            </a:r>
          </a:p>
          <a:p>
            <a:r>
              <a:rPr lang="en-IN" sz="2000" dirty="0">
                <a:solidFill>
                  <a:schemeClr val="bg1"/>
                </a:solidFill>
              </a:rPr>
              <a:t>&lt; Sub-Topic – ABC &gt;  =&gt; If applicable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3F36B8-3227-4510-B20E-4EF510039E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465" y="170774"/>
            <a:ext cx="1562100" cy="90601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3719B9-19CE-4CE4-9BD7-FD32D2E17DE1}"/>
              </a:ext>
            </a:extLst>
          </p:cNvPr>
          <p:cNvCxnSpPr>
            <a:cxnSpLocks/>
          </p:cNvCxnSpPr>
          <p:nvPr/>
        </p:nvCxnSpPr>
        <p:spPr>
          <a:xfrm>
            <a:off x="827314" y="4317199"/>
            <a:ext cx="6977743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black and yellow logo&#10;&#10;Description automatically generated">
            <a:extLst>
              <a:ext uri="{FF2B5EF4-FFF2-40B4-BE49-F238E27FC236}">
                <a16:creationId xmlns:a16="http://schemas.microsoft.com/office/drawing/2014/main" id="{018E5A32-BC88-D582-7E90-375F6DED3B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35" y="140803"/>
            <a:ext cx="1562100" cy="9359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202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13F0D66-EF1D-7316-F400-52D6C5C89E5F}"/>
              </a:ext>
            </a:extLst>
          </p:cNvPr>
          <p:cNvSpPr/>
          <p:nvPr/>
        </p:nvSpPr>
        <p:spPr>
          <a:xfrm>
            <a:off x="903514" y="2068286"/>
            <a:ext cx="4713515" cy="31568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8ACBA4-F2FC-7521-6B06-9CE33802E1F3}"/>
              </a:ext>
            </a:extLst>
          </p:cNvPr>
          <p:cNvSpPr txBox="1"/>
          <p:nvPr/>
        </p:nvSpPr>
        <p:spPr>
          <a:xfrm>
            <a:off x="5827596" y="2068286"/>
            <a:ext cx="5114018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&lt;Presenter Name&gt;</a:t>
            </a:r>
          </a:p>
          <a:p>
            <a:r>
              <a:rPr lang="en-IN" sz="2800" dirty="0">
                <a:solidFill>
                  <a:schemeClr val="bg1"/>
                </a:solidFill>
              </a:rPr>
              <a:t>&lt;</a:t>
            </a:r>
            <a:r>
              <a:rPr lang="en-IN" sz="2800" dirty="0">
                <a:solidFill>
                  <a:srgbClr val="1F295C"/>
                </a:solidFill>
              </a:rPr>
              <a:t>Title:  Presenter business Title&gt;</a:t>
            </a:r>
          </a:p>
          <a:p>
            <a:r>
              <a:rPr lang="en-IN" sz="2800" dirty="0">
                <a:solidFill>
                  <a:srgbClr val="1F295C"/>
                </a:solidFill>
              </a:rPr>
              <a:t>&lt;Company&gt;</a:t>
            </a:r>
          </a:p>
          <a:p>
            <a:endParaRPr lang="en-IN" sz="2800" dirty="0">
              <a:solidFill>
                <a:srgbClr val="1F295C"/>
              </a:solidFill>
            </a:endParaRPr>
          </a:p>
          <a:p>
            <a:r>
              <a:rPr lang="en-IN" sz="1800" dirty="0">
                <a:solidFill>
                  <a:srgbClr val="1F295C"/>
                </a:solidFill>
              </a:rPr>
              <a:t>&lt;Author Bio here&gt;</a:t>
            </a:r>
          </a:p>
          <a:p>
            <a:endParaRPr lang="en-IN" dirty="0">
              <a:solidFill>
                <a:srgbClr val="1F295C"/>
              </a:solidFill>
            </a:endParaRPr>
          </a:p>
          <a:p>
            <a:r>
              <a:rPr lang="en-IN" dirty="0">
                <a:solidFill>
                  <a:srgbClr val="1F295C"/>
                </a:solidFill>
              </a:rPr>
              <a:t>… </a:t>
            </a:r>
          </a:p>
          <a:p>
            <a:r>
              <a:rPr lang="en-IN" dirty="0">
                <a:solidFill>
                  <a:srgbClr val="1F295C"/>
                </a:solidFill>
              </a:rPr>
              <a:t>&lt;Repeat for Co-Presenter if applicable&gt;</a:t>
            </a:r>
          </a:p>
          <a:p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9BD568-718D-1CE9-712D-039640DAC3D2}"/>
              </a:ext>
            </a:extLst>
          </p:cNvPr>
          <p:cNvSpPr txBox="1"/>
          <p:nvPr/>
        </p:nvSpPr>
        <p:spPr>
          <a:xfrm>
            <a:off x="2000340" y="3092467"/>
            <a:ext cx="20797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solidFill>
                  <a:schemeClr val="bg1"/>
                </a:solidFill>
              </a:rPr>
              <a:t>&lt; Add  Presenter /Co-Presenter Headshot here&gt;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F81FF6A-3933-01DF-9862-DBD4B441E9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465" y="170774"/>
            <a:ext cx="1562100" cy="906019"/>
          </a:xfrm>
          <a:prstGeom prst="rect">
            <a:avLst/>
          </a:prstGeom>
        </p:spPr>
      </p:pic>
      <p:pic>
        <p:nvPicPr>
          <p:cNvPr id="6" name="Picture 5" descr="A black and yellow logo&#10;&#10;Description automatically generated">
            <a:extLst>
              <a:ext uri="{FF2B5EF4-FFF2-40B4-BE49-F238E27FC236}">
                <a16:creationId xmlns:a16="http://schemas.microsoft.com/office/drawing/2014/main" id="{07B47ED1-32E4-2E7F-E329-D6751620FD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35" y="140803"/>
            <a:ext cx="1562100" cy="9359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239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8D47170EF3FA4EB3A4AC90251FDBB6" ma:contentTypeVersion="14" ma:contentTypeDescription="Create a new document." ma:contentTypeScope="" ma:versionID="7e0dd95df0eebe00f2c86ba90e374cfe">
  <xsd:schema xmlns:xsd="http://www.w3.org/2001/XMLSchema" xmlns:xs="http://www.w3.org/2001/XMLSchema" xmlns:p="http://schemas.microsoft.com/office/2006/metadata/properties" xmlns:ns3="9d6f540b-f5ab-4529-997d-b1c359473666" xmlns:ns4="c4e338ac-e2c9-4a09-90bc-aa78cddd6f1f" targetNamespace="http://schemas.microsoft.com/office/2006/metadata/properties" ma:root="true" ma:fieldsID="139c9a7672c33061d90bc58a5b964e49" ns3:_="" ns4:_="">
    <xsd:import namespace="9d6f540b-f5ab-4529-997d-b1c359473666"/>
    <xsd:import namespace="c4e338ac-e2c9-4a09-90bc-aa78cddd6f1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6f540b-f5ab-4529-997d-b1c35947366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e338ac-e2c9-4a09-90bc-aa78cddd6f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00C898-1D40-4461-BF1F-8177B491CF1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E79EAC3-D733-45D3-A738-E77207798A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6f540b-f5ab-4529-997d-b1c359473666"/>
    <ds:schemaRef ds:uri="c4e338ac-e2c9-4a09-90bc-aa78cddd6f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3F3175-2C06-4984-AF6B-E02824CE903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d258917-277f-42cd-a3cd-14c4e9ee58bc}" enabled="1" method="Standard" siteId="{38ae3bcd-9579-4fd4-adda-b42e1495d55a}" contentBits="0" removed="0"/>
  <clbl:label id="{c33c9f88-1eb7-4099-9700-16013fd9e8aa}" enabled="0" method="" siteId="{c33c9f88-1eb7-4099-9700-16013fd9e8a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17794</TotalTime>
  <Words>48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Shetty, Veeresh (DI SW ST&amp;MK ISME GEE MDG)</dc:creator>
  <cp:lastModifiedBy>Salla, Pradeep (DI SW EDA GS IN FV)</cp:lastModifiedBy>
  <cp:revision>89</cp:revision>
  <dcterms:created xsi:type="dcterms:W3CDTF">2021-08-03T06:01:32Z</dcterms:created>
  <dcterms:modified xsi:type="dcterms:W3CDTF">2025-02-12T16:48:28Z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0x010100F98D47170EF3FA4EB3A4AC90251FDBB6</vt:lpwstr>
  </property>
</Properties>
</file>