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6" r:id="rId4"/>
  </p:sldMasterIdLst>
  <p:notesMasterIdLst>
    <p:notesMasterId r:id="rId6"/>
  </p:notesMasterIdLst>
  <p:handoutMasterIdLst>
    <p:handoutMasterId r:id="rId7"/>
  </p:handoutMasterIdLst>
  <p:sldIdLst>
    <p:sldId id="501" r:id="rId5"/>
  </p:sldIdLst>
  <p:sldSz cx="12192000" cy="6858000"/>
  <p:notesSz cx="10048875" cy="6918325"/>
  <p:custDataLst>
    <p:tags r:id="rId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CC99FF"/>
    <a:srgbClr val="385D8A"/>
    <a:srgbClr val="99FF33"/>
    <a:srgbClr val="FFFFCC"/>
    <a:srgbClr val="66CCFF"/>
    <a:srgbClr val="00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5427E3B-5B90-4DB6-861E-2A6E52A955D4}" v="57" dt="2021-10-13T18:11:38.22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732" autoAdjust="0"/>
    <p:restoredTop sz="93464" autoAdjust="0"/>
  </p:normalViewPr>
  <p:slideViewPr>
    <p:cSldViewPr>
      <p:cViewPr varScale="1">
        <p:scale>
          <a:sx n="115" d="100"/>
          <a:sy n="115" d="100"/>
        </p:scale>
        <p:origin x="768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54512" cy="345917"/>
          </a:xfrm>
          <a:prstGeom prst="rect">
            <a:avLst/>
          </a:prstGeom>
        </p:spPr>
        <p:txBody>
          <a:bodyPr vert="horz" lIns="92766" tIns="46383" rIns="92766" bIns="46383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5692038" y="0"/>
            <a:ext cx="4354512" cy="345917"/>
          </a:xfrm>
          <a:prstGeom prst="rect">
            <a:avLst/>
          </a:prstGeom>
        </p:spPr>
        <p:txBody>
          <a:bodyPr vert="horz" lIns="92766" tIns="46383" rIns="92766" bIns="46383" rtlCol="0"/>
          <a:lstStyle>
            <a:lvl1pPr algn="r">
              <a:defRPr sz="1200"/>
            </a:lvl1pPr>
          </a:lstStyle>
          <a:p>
            <a:fld id="{9175845F-7813-4162-8E43-89DCBF023BA5}" type="datetimeFigureOut">
              <a:rPr lang="de-DE" smtClean="0"/>
              <a:pPr/>
              <a:t>09.12.2025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1" y="6571208"/>
            <a:ext cx="4354512" cy="345917"/>
          </a:xfrm>
          <a:prstGeom prst="rect">
            <a:avLst/>
          </a:prstGeom>
        </p:spPr>
        <p:txBody>
          <a:bodyPr vert="horz" lIns="92766" tIns="46383" rIns="92766" bIns="46383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5692038" y="6571208"/>
            <a:ext cx="4354512" cy="345917"/>
          </a:xfrm>
          <a:prstGeom prst="rect">
            <a:avLst/>
          </a:prstGeom>
        </p:spPr>
        <p:txBody>
          <a:bodyPr vert="horz" lIns="92766" tIns="46383" rIns="92766" bIns="46383" rtlCol="0" anchor="b"/>
          <a:lstStyle>
            <a:lvl1pPr algn="r">
              <a:defRPr sz="1200"/>
            </a:lvl1pPr>
          </a:lstStyle>
          <a:p>
            <a:fld id="{568AD7C4-ADB3-4393-A709-E94E9DB0B97C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307454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54512" cy="345917"/>
          </a:xfrm>
          <a:prstGeom prst="rect">
            <a:avLst/>
          </a:prstGeom>
        </p:spPr>
        <p:txBody>
          <a:bodyPr vert="horz" wrap="square" lIns="92766" tIns="46383" rIns="92766" bIns="4638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92038" y="0"/>
            <a:ext cx="4354512" cy="345917"/>
          </a:xfrm>
          <a:prstGeom prst="rect">
            <a:avLst/>
          </a:prstGeom>
        </p:spPr>
        <p:txBody>
          <a:bodyPr vert="horz" wrap="square" lIns="92766" tIns="46383" rIns="92766" bIns="4638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0A20AF34-6582-494F-851E-89D0463C3413}" type="datetimeFigureOut">
              <a:rPr lang="en-US"/>
              <a:pPr>
                <a:defRPr/>
              </a:pPr>
              <a:t>12/9/2025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719388" y="519113"/>
            <a:ext cx="4610100" cy="2593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766" tIns="46383" rIns="92766" bIns="46383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004888" y="3286205"/>
            <a:ext cx="8039100" cy="3113247"/>
          </a:xfrm>
          <a:prstGeom prst="rect">
            <a:avLst/>
          </a:prstGeom>
        </p:spPr>
        <p:txBody>
          <a:bodyPr vert="horz" lIns="92766" tIns="46383" rIns="92766" bIns="46383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571208"/>
            <a:ext cx="4354512" cy="345917"/>
          </a:xfrm>
          <a:prstGeom prst="rect">
            <a:avLst/>
          </a:prstGeom>
        </p:spPr>
        <p:txBody>
          <a:bodyPr vert="horz" wrap="square" lIns="92766" tIns="46383" rIns="92766" bIns="4638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92038" y="6571208"/>
            <a:ext cx="4354512" cy="345917"/>
          </a:xfrm>
          <a:prstGeom prst="rect">
            <a:avLst/>
          </a:prstGeom>
        </p:spPr>
        <p:txBody>
          <a:bodyPr vert="horz" wrap="square" lIns="92766" tIns="46383" rIns="92766" bIns="4638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F1248D3D-B91D-4C0E-B577-B2CAAE2DB8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6142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6096000"/>
            <a:ext cx="1625600" cy="76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6D410-BB1B-47BE-81F8-FA61DEEC5942}" type="datetimeFigureOut">
              <a:rPr lang="en-US" smtClean="0"/>
              <a:pPr/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© Accellera Systems Initiative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B820FFD-5868-4678-ACC2-C353669912D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10261600" y="5867400"/>
            <a:ext cx="1930400" cy="990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342" y="5962888"/>
            <a:ext cx="1404658" cy="814702"/>
          </a:xfrm>
          <a:prstGeom prst="rect">
            <a:avLst/>
          </a:prstGeom>
        </p:spPr>
      </p:pic>
      <p:pic>
        <p:nvPicPr>
          <p:cNvPr id="7" name="Picture 6" descr="A black and yellow logo&#10;&#10;AI-generated content may be incorrect.">
            <a:extLst>
              <a:ext uri="{FF2B5EF4-FFF2-40B4-BE49-F238E27FC236}">
                <a16:creationId xmlns:a16="http://schemas.microsoft.com/office/drawing/2014/main" id="{8CAC3B4B-C0B5-8A17-EA3E-62E751D3C8C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0705" y="6095542"/>
            <a:ext cx="1171953" cy="702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BA8AA75-262C-4581-B680-B40EED1AE53C}" type="datetime1">
              <a:rPr lang="en-US" smtClean="0"/>
              <a:pPr>
                <a:defRPr/>
              </a:pPr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lvl1pPr>
          </a:lstStyle>
          <a:p>
            <a:pPr>
              <a:defRPr/>
            </a:pPr>
            <a:r>
              <a:rPr lang="en-US" dirty="0"/>
              <a:t>© Accellera Systems Initiative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41D75C-4BF4-4FD2-BDFD-6A8F3FBC2A3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47801"/>
            <a:ext cx="10972800" cy="44958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6D410-BB1B-47BE-81F8-FA61DEEC5942}" type="datetimeFigureOut">
              <a:rPr lang="en-US" smtClean="0"/>
              <a:pPr/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35200" y="6356351"/>
            <a:ext cx="2946400" cy="365125"/>
          </a:xfrm>
        </p:spPr>
        <p:txBody>
          <a:bodyPr/>
          <a:lstStyle/>
          <a:p>
            <a:r>
              <a:rPr lang="en-US" dirty="0"/>
              <a:t>© Accellera Systems Initiative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20FFD-5868-4678-ACC2-C353669912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4BC9A6E-F594-49C2-B860-46C046B55A0A}" type="datetime1">
              <a:rPr lang="en-US" smtClean="0"/>
              <a:pPr>
                <a:defRPr/>
              </a:pPr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© Accellera Systems Initiative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ED2C31-2823-4D5C-9492-C3330223678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673DBD0-EF53-4770-BD75-2D2F0D6ECE2F}" type="datetime1">
              <a:rPr lang="en-US" smtClean="0"/>
              <a:pPr>
                <a:defRPr/>
              </a:pPr>
              <a:t>12/9/2025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© Accellera Systems Initiative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77852F-9151-4853-BCAD-1A8F018BE5A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2AFC4C6-4205-4748-A8A0-C1F8D089C381}" type="datetime1">
              <a:rPr lang="en-US" smtClean="0"/>
              <a:pPr>
                <a:defRPr/>
              </a:pPr>
              <a:t>12/9/2025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© Accellera Systems Initiative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C8F293-4BBC-458E-B2BD-F4405770B8C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D1D31CF-E045-4E65-98EA-1CC49C1609F0}" type="datetime1">
              <a:rPr lang="en-US" smtClean="0"/>
              <a:pPr>
                <a:defRPr/>
              </a:pPr>
              <a:t>12/9/2025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© Accellera Systems Initiative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11CC12-8E9A-49BF-AC1E-0475F8BB5EF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© Accellera Systems Initiative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B1C8EF-5791-4944-A3D7-8A1B4885124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© Accellera Systems Initiative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E4636B-F294-483D-938B-D9EE100D15D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© Accellera Systems Initiative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30D12D-C12F-4881-A45D-FFFF9E5E27A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342" y="6262817"/>
            <a:ext cx="945931" cy="54864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0"/>
            <a:ext cx="12192000" cy="381000"/>
          </a:xfrm>
          <a:prstGeom prst="rect">
            <a:avLst/>
          </a:prstGeom>
          <a:gradFill>
            <a:gsLst>
              <a:gs pos="0">
                <a:schemeClr val="accent1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26400" y="6356351"/>
            <a:ext cx="142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36D410-BB1B-47BE-81F8-FA61DEEC5942}" type="datetimeFigureOut">
              <a:rPr lang="en-US" smtClean="0"/>
              <a:pPr/>
              <a:t>12/9/2025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35200" y="6356351"/>
            <a:ext cx="2946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© Accellera Systems Initiative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6800" y="6356351"/>
            <a:ext cx="2336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10" name="Picture 9" descr="A black and yellow logo&#10;&#10;AI-generated content may be incorrect.">
            <a:extLst>
              <a:ext uri="{FF2B5EF4-FFF2-40B4-BE49-F238E27FC236}">
                <a16:creationId xmlns:a16="http://schemas.microsoft.com/office/drawing/2014/main" id="{9B20EDA6-3009-8AB9-F1CF-E77505D27F9E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0705" y="6095542"/>
            <a:ext cx="1171953" cy="702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97" r:id="rId1"/>
    <p:sldLayoutId id="2147483898" r:id="rId2"/>
    <p:sldLayoutId id="2147483899" r:id="rId3"/>
    <p:sldLayoutId id="2147483900" r:id="rId4"/>
    <p:sldLayoutId id="2147483901" r:id="rId5"/>
    <p:sldLayoutId id="2147483902" r:id="rId6"/>
    <p:sldLayoutId id="2147483904" r:id="rId7"/>
    <p:sldLayoutId id="2147483905" r:id="rId8"/>
    <p:sldLayoutId id="2147483906" r:id="rId9"/>
    <p:sldLayoutId id="2147483907" r:id="rId10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IN" b="1" dirty="0"/>
              <a:t>&lt;Tutorial/Short Workshop Title&gt; 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21920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&lt;Author Name&gt;</a:t>
            </a:r>
          </a:p>
          <a:p>
            <a:r>
              <a:rPr lang="en-US" dirty="0"/>
              <a:t>&lt;Title&gt;</a:t>
            </a:r>
          </a:p>
          <a:p>
            <a:r>
              <a:rPr lang="en-US" dirty="0"/>
              <a:t>&lt;Company Name&gt;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Accellera Systems Initiative</a:t>
            </a:r>
            <a:endParaRPr lang="en-US" dirty="0"/>
          </a:p>
        </p:txBody>
      </p:sp>
      <p:sp>
        <p:nvSpPr>
          <p:cNvPr id="9" name="Subtitle 6">
            <a:extLst>
              <a:ext uri="{FF2B5EF4-FFF2-40B4-BE49-F238E27FC236}">
                <a16:creationId xmlns:a16="http://schemas.microsoft.com/office/drawing/2014/main" id="{B1F37D92-821A-43E2-9785-02F49DF11636}"/>
              </a:ext>
            </a:extLst>
          </p:cNvPr>
          <p:cNvSpPr txBox="1">
            <a:spLocks/>
          </p:cNvSpPr>
          <p:nvPr/>
        </p:nvSpPr>
        <p:spPr>
          <a:xfrm>
            <a:off x="1691951" y="6061837"/>
            <a:ext cx="8534400" cy="5890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en-US" dirty="0"/>
              <a:t>&lt;Company Logo&gt;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AC529A4D857314092F8987294A43FD3" ma:contentTypeVersion="0" ma:contentTypeDescription="Create a new document." ma:contentTypeScope="" ma:versionID="b3a40a446e339e50bd650e277a113f3f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A855BF4-2A99-441B-9566-850307E4F0A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171F2A1-2ACF-4A95-B48F-47B38B7131B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091CAD78-C6F6-407D-A9D5-329355F07703}">
  <ds:schemaRefs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www.w3.org/XML/1998/namespace"/>
    <ds:schemaRef ds:uri="http://purl.org/dc/dcmitype/"/>
    <ds:schemaRef ds:uri="http://schemas.microsoft.com/office/infopath/2007/PartnerControls"/>
  </ds:schemaRefs>
</ds:datastoreItem>
</file>

<file path=docMetadata/LabelInfo.xml><?xml version="1.0" encoding="utf-8"?>
<clbl:labelList xmlns:clbl="http://schemas.microsoft.com/office/2020/mipLabelMetadata">
  <clbl:label id="{6f75f480-7803-4ee9-bb54-84d0635fdbe7}" enabled="1" method="Privileged" siteId="{38ae3bcd-9579-4fd4-adda-b42e1495d55a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26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&lt;Tutorial/Short Workshop Title&gt;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>Salla, Pradeep (DI SW EDA GS IN FV)</cp:lastModifiedBy>
  <cp:revision>3</cp:revision>
  <dcterms:created xsi:type="dcterms:W3CDTF">2011-11-23T07:37:04Z</dcterms:created>
  <dcterms:modified xsi:type="dcterms:W3CDTF">2025-12-09T02:34:22Z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0x0101004AC529A4D857314092F8987294A43FD3</vt:lpwstr>
  </property>
  <property fmtid="{D5CDD505-2E9C-101B-9397-08002B2CF9AE}" pid="3" name="MSIP_Label_6f75f480-7803-4ee9-bb54-84d0635fdbe7_Enabled">
    <vt:lpwstr>true</vt:lpwstr>
  </property>
  <property fmtid="{D5CDD505-2E9C-101B-9397-08002B2CF9AE}" pid="4" name="MSIP_Label_6f75f480-7803-4ee9-bb54-84d0635fdbe7_SetDate">
    <vt:lpwstr>2022-12-15T11:03:24Z</vt:lpwstr>
  </property>
  <property fmtid="{D5CDD505-2E9C-101B-9397-08002B2CF9AE}" pid="5" name="MSIP_Label_6f75f480-7803-4ee9-bb54-84d0635fdbe7_Method">
    <vt:lpwstr>Privileged</vt:lpwstr>
  </property>
  <property fmtid="{D5CDD505-2E9C-101B-9397-08002B2CF9AE}" pid="6" name="MSIP_Label_6f75f480-7803-4ee9-bb54-84d0635fdbe7_Name">
    <vt:lpwstr>unrestricted</vt:lpwstr>
  </property>
  <property fmtid="{D5CDD505-2E9C-101B-9397-08002B2CF9AE}" pid="7" name="MSIP_Label_6f75f480-7803-4ee9-bb54-84d0635fdbe7_SiteId">
    <vt:lpwstr>38ae3bcd-9579-4fd4-adda-b42e1495d55a</vt:lpwstr>
  </property>
  <property fmtid="{D5CDD505-2E9C-101B-9397-08002B2CF9AE}" pid="8" name="MSIP_Label_6f75f480-7803-4ee9-bb54-84d0635fdbe7_ActionId">
    <vt:lpwstr>948b3ea6-27a1-4a3a-b523-da64b6e3479e</vt:lpwstr>
  </property>
  <property fmtid="{D5CDD505-2E9C-101B-9397-08002B2CF9AE}" pid="9" name="MSIP_Label_6f75f480-7803-4ee9-bb54-84d0635fdbe7_ContentBits">
    <vt:lpwstr>0</vt:lpwstr>
  </property>
  <property fmtid="{D5CDD505-2E9C-101B-9397-08002B2CF9AE}" pid="10" name="Document_Confidentiality">
    <vt:lpwstr>Unrestricted</vt:lpwstr>
  </property>
</Properties>
</file>