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75213" cy="42803763"/>
  <p:notesSz cx="6858000" cy="9144000"/>
  <p:custDataLst>
    <p:tags r:id="rId5"/>
  </p:custDataLst>
  <p:defaultTextStyle>
    <a:defPPr>
      <a:defRPr lang="en-US"/>
    </a:defPPr>
    <a:lvl1pPr algn="l" defTabSz="4297363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147888" indent="-1690688" algn="l" defTabSz="4297363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297363" indent="-3382963" algn="l" defTabSz="4297363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446838" indent="-5075238" algn="l" defTabSz="4297363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596313" indent="-6767513" algn="l" defTabSz="4297363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6">
          <p15:clr>
            <a:srgbClr val="A4A3A4"/>
          </p15:clr>
        </p15:guide>
        <p15:guide id="2" orient="horz" pos="375">
          <p15:clr>
            <a:srgbClr val="A4A3A4"/>
          </p15:clr>
        </p15:guide>
        <p15:guide id="3" orient="horz" pos="26214">
          <p15:clr>
            <a:srgbClr val="A4A3A4"/>
          </p15:clr>
        </p15:guide>
        <p15:guide id="4" orient="horz">
          <p15:clr>
            <a:srgbClr val="A4A3A4"/>
          </p15:clr>
        </p15:guide>
        <p15:guide id="5" pos="401">
          <p15:clr>
            <a:srgbClr val="A4A3A4"/>
          </p15:clr>
        </p15:guide>
        <p15:guide id="6" pos="18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465" autoAdjust="0"/>
    <p:restoredTop sz="94248" autoAdjust="0"/>
  </p:normalViewPr>
  <p:slideViewPr>
    <p:cSldViewPr snapToGrid="0" snapToObjects="1">
      <p:cViewPr varScale="1">
        <p:scale>
          <a:sx n="20" d="100"/>
          <a:sy n="20" d="100"/>
        </p:scale>
        <p:origin x="2838" y="108"/>
      </p:cViewPr>
      <p:guideLst>
        <p:guide orient="horz" pos="4316"/>
        <p:guide orient="horz" pos="375"/>
        <p:guide orient="horz" pos="26214"/>
        <p:guide orient="horz"/>
        <p:guide pos="401"/>
        <p:guide pos="18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2976" y="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170067-98EE-4310-A749-221E75E39299}" type="datetimeFigureOut">
              <a:rPr lang="en-US"/>
              <a:pPr>
                <a:defRPr/>
              </a:pPr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B84B4C-35E0-4AD2-9D33-E2060ADD54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05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3F9517-E024-4653-9649-815534AB44D7}" type="datetimeFigureOut">
              <a:rPr lang="en-US"/>
              <a:pPr>
                <a:defRPr/>
              </a:pPr>
              <a:t>12/9/2025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429841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29B01F-019F-470C-80F6-928133E3A9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61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297363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47888" algn="l" defTabSz="4297363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297363" algn="l" defTabSz="4297363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446838" algn="l" defTabSz="4297363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596313" algn="l" defTabSz="4297363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746023" algn="l" defTabSz="42984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2895229" algn="l" defTabSz="42984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044432" algn="l" defTabSz="42984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193637" algn="l" defTabSz="42984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85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297363" fontAlgn="base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297363" fontAlgn="base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297363" fontAlgn="base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297363" fontAlgn="base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297363" fontAlgn="base">
              <a:spcBef>
                <a:spcPct val="0"/>
              </a:spcBef>
              <a:spcAft>
                <a:spcPct val="0"/>
              </a:spcAft>
              <a:defRPr/>
            </a:pPr>
            <a:fld id="{FB55ECB4-2EF4-4FE8-8A50-D540F2DE8C72}" type="slidenum">
              <a:rPr lang="en-US" altLang="en-US" sz="1200" smtClean="0"/>
              <a:pPr defTabSz="4297363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8"/>
          <p:cNvSpPr>
            <a:spLocks noChangeArrowheads="1"/>
          </p:cNvSpPr>
          <p:nvPr userDrawn="1"/>
        </p:nvSpPr>
        <p:spPr bwMode="auto">
          <a:xfrm>
            <a:off x="11668125" y="41965563"/>
            <a:ext cx="63547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900" b="1" dirty="0">
                <a:solidFill>
                  <a:srgbClr val="2C3F71"/>
                </a:solidFill>
                <a:latin typeface="Calibri" pitchFamily="34" charset="0"/>
              </a:rPr>
              <a:t>© Accellera Systems Initiative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23691" y="6925562"/>
            <a:ext cx="14299153" cy="89760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36213" y="6186636"/>
            <a:ext cx="14287866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636211" y="16986998"/>
            <a:ext cx="14291358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15353328" y="6186636"/>
            <a:ext cx="14287682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15353328" y="6925562"/>
            <a:ext cx="14287682" cy="89760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/>
          </p:nvPr>
        </p:nvSpPr>
        <p:spPr>
          <a:xfrm>
            <a:off x="15353329" y="17009575"/>
            <a:ext cx="14283756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/>
          </p:nvPr>
        </p:nvSpPr>
        <p:spPr>
          <a:xfrm>
            <a:off x="15347853" y="17802858"/>
            <a:ext cx="14289232" cy="89760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/>
          </p:nvPr>
        </p:nvSpPr>
        <p:spPr>
          <a:xfrm>
            <a:off x="623691" y="17782142"/>
            <a:ext cx="14300387" cy="89760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/>
          </p:nvPr>
        </p:nvSpPr>
        <p:spPr>
          <a:xfrm>
            <a:off x="7235743" y="4403558"/>
            <a:ext cx="15156028" cy="795708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4400">
                <a:solidFill>
                  <a:schemeClr val="tx2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/>
          </p:nvPr>
        </p:nvSpPr>
        <p:spPr>
          <a:xfrm>
            <a:off x="7235743" y="3266282"/>
            <a:ext cx="15156028" cy="1060492"/>
          </a:xfrm>
          <a:prstGeom prst="rect">
            <a:avLst/>
          </a:prstGeom>
        </p:spPr>
        <p:txBody>
          <a:bodyPr lIns="77349" tIns="38675" rIns="77349" bIns="38675" anchor="t" anchorCtr="1">
            <a:noAutofit/>
          </a:bodyPr>
          <a:lstStyle>
            <a:lvl1pPr marL="0" indent="0" algn="ctr">
              <a:buFontTx/>
              <a:buNone/>
              <a:defRPr sz="6000">
                <a:solidFill>
                  <a:schemeClr val="tx2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/>
          </p:nvPr>
        </p:nvSpPr>
        <p:spPr>
          <a:xfrm>
            <a:off x="7235743" y="758465"/>
            <a:ext cx="15156028" cy="2507817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lnSpc>
                <a:spcPts val="9000"/>
              </a:lnSpc>
              <a:spcBef>
                <a:spcPts val="0"/>
              </a:spcBef>
              <a:buFontTx/>
              <a:buNone/>
              <a:defRPr sz="9800" baseline="0">
                <a:solidFill>
                  <a:schemeClr val="tx2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54"/>
          </p:nvPr>
        </p:nvSpPr>
        <p:spPr>
          <a:xfrm>
            <a:off x="7975668" y="38623192"/>
            <a:ext cx="14276605" cy="1381180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56"/>
          </p:nvPr>
        </p:nvSpPr>
        <p:spPr>
          <a:xfrm>
            <a:off x="636211" y="27883011"/>
            <a:ext cx="14291358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57"/>
          </p:nvPr>
        </p:nvSpPr>
        <p:spPr>
          <a:xfrm>
            <a:off x="15353329" y="27905588"/>
            <a:ext cx="14283756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39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158"/>
          </p:nvPr>
        </p:nvSpPr>
        <p:spPr>
          <a:xfrm>
            <a:off x="15347853" y="28698871"/>
            <a:ext cx="14289232" cy="89760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3"/>
          <p:cNvSpPr>
            <a:spLocks noGrp="1"/>
          </p:cNvSpPr>
          <p:nvPr>
            <p:ph type="body" sz="quarter" idx="159"/>
          </p:nvPr>
        </p:nvSpPr>
        <p:spPr>
          <a:xfrm>
            <a:off x="623691" y="28678155"/>
            <a:ext cx="14300387" cy="89760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50000">
              <a:schemeClr val="accent5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3"/>
          <p:cNvSpPr>
            <a:spLocks noChangeArrowheads="1"/>
          </p:cNvSpPr>
          <p:nvPr/>
        </p:nvSpPr>
        <p:spPr bwMode="auto">
          <a:xfrm>
            <a:off x="635000" y="6015038"/>
            <a:ext cx="29005213" cy="10169525"/>
          </a:xfrm>
          <a:prstGeom prst="roundRect">
            <a:avLst>
              <a:gd name="adj" fmla="val 1449"/>
            </a:avLst>
          </a:prstGeom>
          <a:solidFill>
            <a:schemeClr val="bg1"/>
          </a:solidFill>
          <a:ln w="53975">
            <a:solidFill>
              <a:schemeClr val="tx2"/>
            </a:solidFill>
            <a:miter lim="800000"/>
            <a:headEnd/>
            <a:tailEnd/>
          </a:ln>
        </p:spPr>
        <p:txBody>
          <a:bodyPr wrap="none" lIns="89551" tIns="44774" rIns="89551" bIns="44774" anchor="ctr"/>
          <a:lstStyle/>
          <a:p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33"/>
          <p:cNvSpPr>
            <a:spLocks noChangeArrowheads="1"/>
          </p:cNvSpPr>
          <p:nvPr userDrawn="1"/>
        </p:nvSpPr>
        <p:spPr bwMode="auto">
          <a:xfrm>
            <a:off x="635000" y="600075"/>
            <a:ext cx="29005213" cy="4789488"/>
          </a:xfrm>
          <a:prstGeom prst="roundRect">
            <a:avLst>
              <a:gd name="adj" fmla="val 3537"/>
            </a:avLst>
          </a:prstGeom>
          <a:solidFill>
            <a:schemeClr val="bg1"/>
          </a:solidFill>
          <a:ln w="53975">
            <a:solidFill>
              <a:schemeClr val="tx2"/>
            </a:solidFill>
            <a:miter lim="800000"/>
            <a:headEnd/>
            <a:tailEnd/>
          </a:ln>
        </p:spPr>
        <p:txBody>
          <a:bodyPr wrap="none" lIns="89551" tIns="44774" rIns="89551" bIns="44774" anchor="ctr"/>
          <a:lstStyle/>
          <a:p>
            <a:endParaRPr lang="en-US" altLang="en-US" dirty="0">
              <a:latin typeface="Calibri" pitchFamily="34" charset="0"/>
            </a:endParaRPr>
          </a:p>
        </p:txBody>
      </p:sp>
      <p:sp>
        <p:nvSpPr>
          <p:cNvPr id="1028" name="Rectangle 33"/>
          <p:cNvSpPr>
            <a:spLocks noChangeArrowheads="1"/>
          </p:cNvSpPr>
          <p:nvPr userDrawn="1"/>
        </p:nvSpPr>
        <p:spPr bwMode="auto">
          <a:xfrm>
            <a:off x="635000" y="38458775"/>
            <a:ext cx="29005213" cy="3530600"/>
          </a:xfrm>
          <a:prstGeom prst="roundRect">
            <a:avLst>
              <a:gd name="adj" fmla="val 5694"/>
            </a:avLst>
          </a:prstGeom>
          <a:solidFill>
            <a:schemeClr val="bg1"/>
          </a:solidFill>
          <a:ln w="53975">
            <a:solidFill>
              <a:schemeClr val="tx2"/>
            </a:solidFill>
            <a:miter lim="800000"/>
            <a:headEnd/>
            <a:tailEnd/>
          </a:ln>
        </p:spPr>
        <p:txBody>
          <a:bodyPr wrap="none" lIns="89551" tIns="44774" rIns="89551" bIns="44774" anchor="ctr"/>
          <a:lstStyle/>
          <a:p>
            <a:endParaRPr lang="en-US" altLang="en-US" dirty="0">
              <a:latin typeface="Calibri" pitchFamily="34" charset="0"/>
            </a:endParaRPr>
          </a:p>
        </p:txBody>
      </p:sp>
      <p:pic>
        <p:nvPicPr>
          <p:cNvPr id="1029" name="Picture 13" descr="accellera-logo-poster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158" y="1645761"/>
            <a:ext cx="5529262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33"/>
          <p:cNvSpPr>
            <a:spLocks noChangeArrowheads="1"/>
          </p:cNvSpPr>
          <p:nvPr userDrawn="1"/>
        </p:nvSpPr>
        <p:spPr bwMode="auto">
          <a:xfrm>
            <a:off x="635000" y="16816388"/>
            <a:ext cx="29005213" cy="10169525"/>
          </a:xfrm>
          <a:prstGeom prst="roundRect">
            <a:avLst>
              <a:gd name="adj" fmla="val 1449"/>
            </a:avLst>
          </a:prstGeom>
          <a:solidFill>
            <a:schemeClr val="bg1"/>
          </a:solidFill>
          <a:ln w="53975">
            <a:solidFill>
              <a:schemeClr val="tx2"/>
            </a:solidFill>
            <a:miter lim="800000"/>
            <a:headEnd/>
            <a:tailEnd/>
          </a:ln>
        </p:spPr>
        <p:txBody>
          <a:bodyPr wrap="none" lIns="89551" tIns="44774" rIns="89551" bIns="44774" anchor="ctr"/>
          <a:lstStyle/>
          <a:p>
            <a:endParaRPr lang="en-US" altLang="en-US" dirty="0">
              <a:latin typeface="Calibri" pitchFamily="34" charset="0"/>
            </a:endParaRPr>
          </a:p>
        </p:txBody>
      </p:sp>
      <p:sp>
        <p:nvSpPr>
          <p:cNvPr id="1031" name="Rectangle 33"/>
          <p:cNvSpPr>
            <a:spLocks noChangeArrowheads="1"/>
          </p:cNvSpPr>
          <p:nvPr userDrawn="1"/>
        </p:nvSpPr>
        <p:spPr bwMode="auto">
          <a:xfrm>
            <a:off x="635000" y="27611388"/>
            <a:ext cx="29005213" cy="10221912"/>
          </a:xfrm>
          <a:prstGeom prst="roundRect">
            <a:avLst>
              <a:gd name="adj" fmla="val 1449"/>
            </a:avLst>
          </a:prstGeom>
          <a:solidFill>
            <a:schemeClr val="bg1"/>
          </a:solidFill>
          <a:ln w="53975">
            <a:solidFill>
              <a:schemeClr val="tx2"/>
            </a:solidFill>
            <a:miter lim="800000"/>
            <a:headEnd/>
            <a:tailEnd/>
          </a:ln>
        </p:spPr>
        <p:txBody>
          <a:bodyPr wrap="none" lIns="89551" tIns="44774" rIns="89551" bIns="44774" anchor="ctr"/>
          <a:lstStyle/>
          <a:p>
            <a:endParaRPr lang="en-US" altLang="en-US" dirty="0">
              <a:latin typeface="Calibri" pitchFamily="34" charset="0"/>
            </a:endParaRPr>
          </a:p>
        </p:txBody>
      </p:sp>
      <p:pic>
        <p:nvPicPr>
          <p:cNvPr id="4" name="Picture 3" descr="A black and yellow logo&#10;&#10;AI-generated content may be incorrect.">
            <a:extLst>
              <a:ext uri="{FF2B5EF4-FFF2-40B4-BE49-F238E27FC236}">
                <a16:creationId xmlns:a16="http://schemas.microsoft.com/office/drawing/2014/main" id="{E6FFF04B-4327-D75C-AF93-5E7B7BE52E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4073" y="1645762"/>
            <a:ext cx="5114982" cy="30638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297363" rtl="0" eaLnBrk="0" fontAlgn="base" hangingPunct="0">
        <a:spcBef>
          <a:spcPct val="0"/>
        </a:spcBef>
        <a:spcAft>
          <a:spcPct val="0"/>
        </a:spcAft>
        <a:defRPr sz="85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  <a:lvl2pPr algn="ctr" defTabSz="4297363" rtl="0" eaLnBrk="0" fontAlgn="base" hangingPunct="0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2pPr>
      <a:lvl3pPr algn="ctr" defTabSz="4297363" rtl="0" eaLnBrk="0" fontAlgn="base" hangingPunct="0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3pPr>
      <a:lvl4pPr algn="ctr" defTabSz="4297363" rtl="0" eaLnBrk="0" fontAlgn="base" hangingPunct="0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4pPr>
      <a:lvl5pPr algn="ctr" defTabSz="4297363" rtl="0" eaLnBrk="0" fontAlgn="base" hangingPunct="0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5pPr>
      <a:lvl6pPr marL="457200" algn="ctr" defTabSz="4297363" rtl="0" fontAlgn="base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6pPr>
      <a:lvl7pPr marL="914400" algn="ctr" defTabSz="4297363" rtl="0" fontAlgn="base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7pPr>
      <a:lvl8pPr marL="1371600" algn="ctr" defTabSz="4297363" rtl="0" fontAlgn="base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8pPr>
      <a:lvl9pPr marL="1828800" algn="ctr" defTabSz="4297363" rtl="0" fontAlgn="base">
        <a:spcBef>
          <a:spcPct val="0"/>
        </a:spcBef>
        <a:spcAft>
          <a:spcPct val="0"/>
        </a:spcAft>
        <a:defRPr sz="8500">
          <a:solidFill>
            <a:schemeClr val="bg1"/>
          </a:solidFill>
          <a:latin typeface="Trebuchet MS" pitchFamily="34" charset="0"/>
        </a:defRPr>
      </a:lvl9pPr>
    </p:titleStyle>
    <p:bodyStyle>
      <a:lvl1pPr marL="1611313" indent="-1611313" algn="l" defTabSz="42973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490913" indent="-1343025" algn="l" defTabSz="42973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30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3150" algn="l" defTabSz="42973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21575" indent="-1073150" algn="l" defTabSz="42973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71050" indent="-1073150" algn="l" defTabSz="42973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20625" indent="-1074603" algn="l" defTabSz="429841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3969828" indent="-1074603" algn="l" defTabSz="429841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19034" indent="-1074603" algn="l" defTabSz="429841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268238" indent="-1074603" algn="l" defTabSz="429841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49205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298410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47613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596817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6023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5229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044432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193637" algn="l" defTabSz="429841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 Placeholder 266">
            <a:extLst>
              <a:ext uri="{FF2B5EF4-FFF2-40B4-BE49-F238E27FC236}">
                <a16:creationId xmlns:a16="http://schemas.microsoft.com/office/drawing/2014/main" id="{BC6A51DF-F61B-44A3-AEB5-23EA3D0451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4000" dirty="0"/>
              <a:t>Problem Statement/Introduction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sz="4000" dirty="0"/>
              <a:t>Implementation Details/Diagram 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sz="4000" dirty="0"/>
              <a:t>Proposed Methodology/Advantages</a:t>
            </a: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nl-NL" sz="4000" dirty="0"/>
              <a:t>Implementation  Details/Flow Chart</a:t>
            </a:r>
            <a:endParaRPr lang="en-US" sz="4000" dirty="0"/>
          </a:p>
        </p:txBody>
      </p:sp>
      <p:sp>
        <p:nvSpPr>
          <p:cNvPr id="269" name="Text Placeholder 268">
            <a:extLst>
              <a:ext uri="{FF2B5EF4-FFF2-40B4-BE49-F238E27FC236}">
                <a16:creationId xmlns:a16="http://schemas.microsoft.com/office/drawing/2014/main" id="{EFA6D686-ABE0-4ADD-821D-C966B83595A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0" name="Text Placeholder 269">
            <a:extLst>
              <a:ext uri="{FF2B5EF4-FFF2-40B4-BE49-F238E27FC236}">
                <a16:creationId xmlns:a16="http://schemas.microsoft.com/office/drawing/2014/main" id="{24E67FAD-2EC9-4452-953C-16270FE232E9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/>
          </a:bodyPr>
          <a:lstStyle/>
          <a:p>
            <a:r>
              <a:rPr lang="en-US"/>
              <a:t>Authors 2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r>
              <a:rPr lang="en-US"/>
              <a:t>Authors 1</a:t>
            </a:r>
            <a:endParaRPr lang="en-US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53"/>
          </p:nvPr>
        </p:nvSpPr>
        <p:spPr/>
        <p:txBody>
          <a:bodyPr>
            <a:normAutofit/>
          </a:bodyPr>
          <a:lstStyle/>
          <a:p>
            <a:r>
              <a:rPr lang="en-US"/>
              <a:t>Poster Title</a:t>
            </a:r>
            <a:endParaRPr lang="en-US" dirty="0"/>
          </a:p>
        </p:txBody>
      </p:sp>
      <p:sp>
        <p:nvSpPr>
          <p:cNvPr id="271" name="Text Placeholder 270">
            <a:extLst>
              <a:ext uri="{FF2B5EF4-FFF2-40B4-BE49-F238E27FC236}">
                <a16:creationId xmlns:a16="http://schemas.microsoft.com/office/drawing/2014/main" id="{1E54C0B2-98BC-4D63-A34F-E0367D9D746B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>
          <a:xfrm>
            <a:off x="1076724" y="39205182"/>
            <a:ext cx="14276605" cy="13811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56"/>
          </p:nvPr>
        </p:nvSpPr>
        <p:spPr/>
        <p:txBody>
          <a:bodyPr/>
          <a:lstStyle/>
          <a:p>
            <a:r>
              <a:rPr lang="nl-NL" sz="4000" dirty="0"/>
              <a:t>Results Table</a:t>
            </a:r>
            <a:endParaRPr lang="en-US" sz="4000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57"/>
          </p:nvPr>
        </p:nvSpPr>
        <p:spPr/>
        <p:txBody>
          <a:bodyPr/>
          <a:lstStyle/>
          <a:p>
            <a:r>
              <a:rPr lang="nl-NL" sz="4000" dirty="0"/>
              <a:t>Conclusion</a:t>
            </a:r>
            <a:endParaRPr lang="en-US" sz="4000" dirty="0"/>
          </a:p>
        </p:txBody>
      </p:sp>
      <p:sp>
        <p:nvSpPr>
          <p:cNvPr id="272" name="Text Placeholder 271">
            <a:extLst>
              <a:ext uri="{FF2B5EF4-FFF2-40B4-BE49-F238E27FC236}">
                <a16:creationId xmlns:a16="http://schemas.microsoft.com/office/drawing/2014/main" id="{6C3BD757-8D37-46FE-8C88-AA7D76F0A593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3" name="Text Placeholder 272">
            <a:extLst>
              <a:ext uri="{FF2B5EF4-FFF2-40B4-BE49-F238E27FC236}">
                <a16:creationId xmlns:a16="http://schemas.microsoft.com/office/drawing/2014/main" id="{9F90BCF8-4499-43C1-97BF-B600B9351390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5136813" y="17210088"/>
            <a:ext cx="0" cy="9440862"/>
          </a:xfrm>
          <a:prstGeom prst="line">
            <a:avLst/>
          </a:prstGeom>
          <a:ln w="1270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5136813" y="27979688"/>
            <a:ext cx="0" cy="9439275"/>
          </a:xfrm>
          <a:prstGeom prst="line">
            <a:avLst/>
          </a:prstGeom>
          <a:ln w="1270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5136813" y="6330950"/>
            <a:ext cx="0" cy="9440863"/>
          </a:xfrm>
          <a:prstGeom prst="line">
            <a:avLst/>
          </a:prstGeom>
          <a:ln w="1270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Placeholder 44">
            <a:extLst>
              <a:ext uri="{FF2B5EF4-FFF2-40B4-BE49-F238E27FC236}">
                <a16:creationId xmlns:a16="http://schemas.microsoft.com/office/drawing/2014/main" id="{749F937F-D152-4278-8DF2-2052C8B15446}"/>
              </a:ext>
            </a:extLst>
          </p:cNvPr>
          <p:cNvSpPr txBox="1">
            <a:spLocks/>
          </p:cNvSpPr>
          <p:nvPr/>
        </p:nvSpPr>
        <p:spPr>
          <a:xfrm>
            <a:off x="1076724" y="38382059"/>
            <a:ext cx="9220684" cy="80026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 defTabSz="429736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900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90913" indent="-1343025" algn="l" defTabSz="429736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72100" indent="-1073150" algn="l" defTabSz="429736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21575" indent="-1073150" algn="l" defTabSz="429736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671050" indent="-1073150" algn="l" defTabSz="4297363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20625" indent="-1074603" algn="l" defTabSz="4298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969828" indent="-1074603" algn="l" defTabSz="4298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119034" indent="-1074603" algn="l" defTabSz="4298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68238" indent="-1074603" algn="l" defTabSz="429841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429841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/>
              <a:t>REFERENCES</a:t>
            </a:r>
            <a:endParaRPr lang="en-US" dirty="0"/>
          </a:p>
        </p:txBody>
      </p:sp>
      <p:sp>
        <p:nvSpPr>
          <p:cNvPr id="275" name="Text Placeholder 274">
            <a:extLst>
              <a:ext uri="{FF2B5EF4-FFF2-40B4-BE49-F238E27FC236}">
                <a16:creationId xmlns:a16="http://schemas.microsoft.com/office/drawing/2014/main" id="{1F6C2DF7-F837-4365-905A-AC3E47CB29B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osterPresentations.com-100CMx14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f75f480-7803-4ee9-bb54-84d0635fdbe7}" enabled="1" method="Privilege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1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PosterPresentations.com-100CMx140CM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Salla, Pradeep (DI SW EDA GS IN FV)</cp:lastModifiedBy>
  <cp:revision>2</cp:revision>
  <dcterms:created xsi:type="dcterms:W3CDTF">2014-08-15T11:56:08Z</dcterms:created>
  <dcterms:modified xsi:type="dcterms:W3CDTF">2025-12-09T02:31:48Z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f75f480-7803-4ee9-bb54-84d0635fdbe7_Enabled">
    <vt:lpwstr>true</vt:lpwstr>
  </property>
  <property fmtid="{D5CDD505-2E9C-101B-9397-08002B2CF9AE}" pid="3" name="MSIP_Label_6f75f480-7803-4ee9-bb54-84d0635fdbe7_SetDate">
    <vt:lpwstr>2022-12-15T11:05:39Z</vt:lpwstr>
  </property>
  <property fmtid="{D5CDD505-2E9C-101B-9397-08002B2CF9AE}" pid="4" name="MSIP_Label_6f75f480-7803-4ee9-bb54-84d0635fdbe7_Method">
    <vt:lpwstr>Privileged</vt:lpwstr>
  </property>
  <property fmtid="{D5CDD505-2E9C-101B-9397-08002B2CF9AE}" pid="5" name="MSIP_Label_6f75f480-7803-4ee9-bb54-84d0635fdbe7_Name">
    <vt:lpwstr>unrestricted</vt:lpwstr>
  </property>
  <property fmtid="{D5CDD505-2E9C-101B-9397-08002B2CF9AE}" pid="6" name="MSIP_Label_6f75f480-7803-4ee9-bb54-84d0635fdbe7_SiteId">
    <vt:lpwstr>38ae3bcd-9579-4fd4-adda-b42e1495d55a</vt:lpwstr>
  </property>
  <property fmtid="{D5CDD505-2E9C-101B-9397-08002B2CF9AE}" pid="7" name="MSIP_Label_6f75f480-7803-4ee9-bb54-84d0635fdbe7_ActionId">
    <vt:lpwstr>140a3bd7-e52c-4f1a-a516-4da2c627b15d</vt:lpwstr>
  </property>
  <property fmtid="{D5CDD505-2E9C-101B-9397-08002B2CF9AE}" pid="8" name="MSIP_Label_6f75f480-7803-4ee9-bb54-84d0635fdbe7_ContentBits">
    <vt:lpwstr>0</vt:lpwstr>
  </property>
  <property fmtid="{D5CDD505-2E9C-101B-9397-08002B2CF9AE}" pid="9" name="Document_Confidentiality">
    <vt:lpwstr>Unrestricted</vt:lpwstr>
  </property>
</Properties>
</file>